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272C9-89DF-4AFE-85B6-AB6507C9DEDF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45185-A91B-4F0D-9A6A-F1900DACE2E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45185-A91B-4F0D-9A6A-F1900DACE2E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D1E54-6C5E-47EE-860B-4908FEA58ABE}" type="datetimeFigureOut">
              <a:rPr lang="ko-KR" altLang="en-US" smtClean="0"/>
              <a:pPr/>
              <a:t>2009-10-21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E31D9-60C6-4AA7-ABEC-C39543C9F36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5143512"/>
            <a:ext cx="4714908" cy="1491199"/>
            <a:chOff x="0" y="5143512"/>
            <a:chExt cx="4714908" cy="1491199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5143512"/>
              <a:ext cx="4714908" cy="1491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Box 7"/>
            <p:cNvSpPr txBox="1"/>
            <p:nvPr/>
          </p:nvSpPr>
          <p:spPr>
            <a:xfrm>
              <a:off x="2571736" y="5795598"/>
              <a:ext cx="111440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800" dirty="0" smtClean="0"/>
                <a:t>또는</a:t>
              </a:r>
              <a:r>
                <a:rPr lang="en-US" altLang="ko-KR" sz="800" dirty="0" smtClean="0"/>
                <a:t>,</a:t>
              </a:r>
              <a:r>
                <a:rPr lang="ko-KR" altLang="en-US" sz="800" dirty="0" smtClean="0"/>
                <a:t> </a:t>
              </a:r>
              <a:r>
                <a:rPr lang="en-US" altLang="ko-KR" sz="800" dirty="0" smtClean="0"/>
                <a:t>taxi</a:t>
              </a:r>
              <a:r>
                <a:rPr lang="ko-KR" altLang="en-US" sz="800" dirty="0" smtClean="0"/>
                <a:t>로</a:t>
              </a:r>
              <a:r>
                <a:rPr lang="en-US" altLang="ko-KR" sz="800" dirty="0" smtClean="0"/>
                <a:t> 5</a:t>
              </a:r>
              <a:r>
                <a:rPr lang="ko-KR" altLang="en-US" sz="800" dirty="0" smtClean="0"/>
                <a:t>분거리</a:t>
              </a:r>
              <a:endParaRPr lang="ko-KR" altLang="en-US" sz="800" dirty="0"/>
            </a:p>
          </p:txBody>
        </p:sp>
      </p:grp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3714753"/>
            <a:ext cx="4214809" cy="133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0" name="Group 29"/>
          <p:cNvGrpSpPr/>
          <p:nvPr/>
        </p:nvGrpSpPr>
        <p:grpSpPr>
          <a:xfrm>
            <a:off x="0" y="-136525"/>
            <a:ext cx="4224344" cy="3807664"/>
            <a:chOff x="0" y="-136525"/>
            <a:chExt cx="4224344" cy="3807664"/>
          </a:xfrm>
        </p:grpSpPr>
        <p:sp>
          <p:nvSpPr>
            <p:cNvPr id="3074" name="AutoShape 2" descr="http://mail.uos.ac.kr/mail/attachfile_view.html?m=42628&amp;attach=1"/>
            <p:cNvSpPr>
              <a:spLocks noChangeAspect="1" noChangeArrowheads="1"/>
            </p:cNvSpPr>
            <p:nvPr/>
          </p:nvSpPr>
          <p:spPr bwMode="auto">
            <a:xfrm>
              <a:off x="76200" y="-136525"/>
              <a:ext cx="304800" cy="3048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76" name="AutoShape 4" descr="http://mail.uos.ac.kr/mail/attachfile_view.html?m=42628&amp;attach=1"/>
            <p:cNvSpPr>
              <a:spLocks noChangeAspect="1" noChangeArrowheads="1"/>
            </p:cNvSpPr>
            <p:nvPr/>
          </p:nvSpPr>
          <p:spPr bwMode="auto">
            <a:xfrm>
              <a:off x="76200" y="-136525"/>
              <a:ext cx="304800" cy="30480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214290"/>
              <a:ext cx="4224344" cy="3456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21" name="Straight Connector 20"/>
            <p:cNvCxnSpPr/>
            <p:nvPr/>
          </p:nvCxnSpPr>
          <p:spPr>
            <a:xfrm rot="5400000" flipH="1" flipV="1">
              <a:off x="1831638" y="866376"/>
              <a:ext cx="142876" cy="14287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974514" y="866376"/>
              <a:ext cx="142876" cy="7143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2232834" y="1108122"/>
              <a:ext cx="71438" cy="7143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2304272" y="1179560"/>
              <a:ext cx="214314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4572000" y="857232"/>
            <a:ext cx="46362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학술대회장소</a:t>
            </a:r>
            <a:r>
              <a:rPr lang="en-US" altLang="ko-KR" dirty="0" smtClean="0"/>
              <a:t>:  </a:t>
            </a:r>
            <a:r>
              <a:rPr lang="ko-KR" altLang="en-US" dirty="0" smtClean="0"/>
              <a:t>서울시립대학교 자연과학관</a:t>
            </a:r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층 국제회의실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장소문의</a:t>
            </a:r>
            <a:r>
              <a:rPr lang="en-US" altLang="ko-KR" dirty="0" smtClean="0"/>
              <a:t>: 2210-2554)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19</Words>
  <Application>Microsoft Office PowerPoint</Application>
  <PresentationFormat>화면 슬라이드 쇼(4:3)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Theme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es hwang</dc:creator>
  <cp:lastModifiedBy>0000</cp:lastModifiedBy>
  <cp:revision>3</cp:revision>
  <dcterms:created xsi:type="dcterms:W3CDTF">2009-09-23T10:32:34Z</dcterms:created>
  <dcterms:modified xsi:type="dcterms:W3CDTF">2009-10-21T04:52:26Z</dcterms:modified>
</cp:coreProperties>
</file>